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C2A8-C284-406A-98BF-B119A50B3870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7BD62-4F15-429F-B9B1-AB20C3156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3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eepik.com/free-vector/people-with-depression-unhappiness_3226158.htm#query=emotion%20thinking&amp;position=8&amp;from_view=search&amp;track=ais" TargetMode="External"/><Relationship Id="rId13" Type="http://schemas.openxmlformats.org/officeDocument/2006/relationships/hyperlink" Target="https://id.123dok.com/document/7qv7n0rq-permainan-tradisional-pembelajaran-penjasorkes-sekolah-kecamatan-brangsong-kabupaten.html" TargetMode="External"/><Relationship Id="rId18" Type="http://schemas.openxmlformats.org/officeDocument/2006/relationships/hyperlink" Target="https://www.flickr.com/photos/yogamama-co-uk/5450685735" TargetMode="External"/><Relationship Id="rId3" Type="http://schemas.openxmlformats.org/officeDocument/2006/relationships/hyperlink" Target="https://www.freepik.com/free-vector/three-kids-performing-stage_4977604.htm#query=drama&amp;position=0&amp;from_view=search&amp;track=sph" TargetMode="External"/><Relationship Id="rId7" Type="http://schemas.openxmlformats.org/officeDocument/2006/relationships/hyperlink" Target="https://www.freepik.com/free-vector/woman-going-through-nervous-breakdown-bipolar-behavior-disorder-cartoon-illustration_12699889.htm#query=emotion%20thinking&amp;position=4&amp;from_view=search&amp;track=ais" TargetMode="External"/><Relationship Id="rId12" Type="http://schemas.openxmlformats.org/officeDocument/2006/relationships/hyperlink" Target="https://www.freepik.com/free-vector/human-body-shape-background-design_1042834.htm#query=kreatif%20body&amp;position=2&amp;from_view=search&amp;track=ais" TargetMode="External"/><Relationship Id="rId17" Type="http://schemas.openxmlformats.org/officeDocument/2006/relationships/hyperlink" Target="https://www.freepik.com/free-vector/woman-doing-yoga-home_33267808.htm#query=child%20pose&amp;position=4&amp;from_view=search&amp;track=ais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s://www.freepik.com/free-vector/depicting-theatre-props-mask-skull_4268169.htm#query=teater&amp;position=7&amp;from_view=search&amp;track=sph" TargetMode="External"/><Relationship Id="rId20" Type="http://schemas.openxmlformats.org/officeDocument/2006/relationships/hyperlink" Target="https://www.freepik.com/free-vector/people-yoga-activity_5595363.htm#query=tree%20pose&amp;position=12&amp;from_view=search&amp;track=ai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ik.com/free-vector/flat-design-schizophrenia-illustration_24997080.htm#query=emotion%20thinking&amp;position=2&amp;from_view=search&amp;track=ais" TargetMode="External"/><Relationship Id="rId11" Type="http://schemas.openxmlformats.org/officeDocument/2006/relationships/hyperlink" Target="https://www.freepik.com/free-vector/hand-drawn-man-playing-volleyball-illustration_28477866.htm#query=volley&amp;position=5&amp;from_view=search&amp;track=sph" TargetMode="External"/><Relationship Id="rId5" Type="http://schemas.openxmlformats.org/officeDocument/2006/relationships/hyperlink" Target="https://www.freepik.com/free-vector/organic-flat-people-meditating-collection_13454490.htm#query=yoga&amp;position=3&amp;from_view=search&amp;track=sph" TargetMode="External"/><Relationship Id="rId15" Type="http://schemas.openxmlformats.org/officeDocument/2006/relationships/hyperlink" Target="https://www.freepik.com/free-vector/professional-handball-player-with-flat-design_2595035.htm#query=throw%20catch%20the%20ball&amp;position=38&amp;from_view=search&amp;track=ais" TargetMode="External"/><Relationship Id="rId10" Type="http://schemas.openxmlformats.org/officeDocument/2006/relationships/hyperlink" Target="https://www.freepik.com/free-vector/happy-smiling-couple-running-summer-park_9175284.htm#query=exercise&amp;position=8&amp;from_view=search&amp;track=sph" TargetMode="External"/><Relationship Id="rId19" Type="http://schemas.openxmlformats.org/officeDocument/2006/relationships/hyperlink" Target="https://pixahive.com/photo/bhujangasana-cobra-pose-2/" TargetMode="External"/><Relationship Id="rId4" Type="http://schemas.openxmlformats.org/officeDocument/2006/relationships/hyperlink" Target="https://www.freepik.com/free-vector/organic-flat-people-meditating-illustration_13297285.htm#query=concentration&amp;from_query=konsentrasi&amp;position=15&amp;from_view=search&amp;track=sph" TargetMode="External"/><Relationship Id="rId9" Type="http://schemas.openxmlformats.org/officeDocument/2006/relationships/hyperlink" Target="https://www.freepik.com/free-vector/man-sport-activities_10837978.htm#query=exercise&amp;position=15&amp;from_view=search&amp;track=sph" TargetMode="External"/><Relationship Id="rId14" Type="http://schemas.openxmlformats.org/officeDocument/2006/relationships/hyperlink" Target="https://www.freepik.com/free-vector/cute-boy-girl-white_6829961.htm#query=throw%20catch%20the%20ball&amp;position=42&amp;from_view=search&amp;track=ai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Cloud 15">
            <a:extLst>
              <a:ext uri="{FF2B5EF4-FFF2-40B4-BE49-F238E27FC236}">
                <a16:creationId xmlns:a16="http://schemas.microsoft.com/office/drawing/2014/main" id="{3DA743CB-E7EE-8B26-DAC7-BCB953061803}"/>
              </a:ext>
            </a:extLst>
          </p:cNvPr>
          <p:cNvSpPr/>
          <p:nvPr/>
        </p:nvSpPr>
        <p:spPr>
          <a:xfrm>
            <a:off x="3670184" y="4082144"/>
            <a:ext cx="5163671" cy="1842247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FABE9AA2-B4D3-9B93-CC72-63B3F8732F71}"/>
              </a:ext>
            </a:extLst>
          </p:cNvPr>
          <p:cNvSpPr/>
          <p:nvPr/>
        </p:nvSpPr>
        <p:spPr>
          <a:xfrm>
            <a:off x="490387" y="1071922"/>
            <a:ext cx="4189190" cy="1938300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2257CE-3A6C-701D-779E-CEE7CDFCAF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57" y="1761564"/>
            <a:ext cx="6669741" cy="33348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Google Shape;32041;p41">
            <a:extLst>
              <a:ext uri="{FF2B5EF4-FFF2-40B4-BE49-F238E27FC236}">
                <a16:creationId xmlns:a16="http://schemas.microsoft.com/office/drawing/2014/main" id="{72FDA484-E512-1F11-DF5C-A61A674B1C32}"/>
              </a:ext>
            </a:extLst>
          </p:cNvPr>
          <p:cNvSpPr/>
          <p:nvPr/>
        </p:nvSpPr>
        <p:spPr>
          <a:xfrm>
            <a:off x="8316574" y="1931693"/>
            <a:ext cx="3077425" cy="1078529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Google Shape;32042;p41">
            <a:extLst>
              <a:ext uri="{FF2B5EF4-FFF2-40B4-BE49-F238E27FC236}">
                <a16:creationId xmlns:a16="http://schemas.microsoft.com/office/drawing/2014/main" id="{9EF32C08-9C81-4A75-3AAA-F5969FB6DA8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 rot="-810">
            <a:off x="8513674" y="2054429"/>
            <a:ext cx="2706935" cy="93179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BAB 1</a:t>
            </a:r>
            <a:endParaRPr b="1" dirty="0"/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BFAC2CEA-B735-0669-8E8B-0E4A60F3E423}"/>
              </a:ext>
            </a:extLst>
          </p:cNvPr>
          <p:cNvSpPr txBox="1">
            <a:spLocks/>
          </p:cNvSpPr>
          <p:nvPr/>
        </p:nvSpPr>
        <p:spPr>
          <a:xfrm>
            <a:off x="8160915" y="3114778"/>
            <a:ext cx="3621968" cy="314386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Dasar </a:t>
            </a:r>
            <a:r>
              <a:rPr lang="en-US" sz="36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Kreasi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36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Laku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Peran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2" grpId="0" animBg="1"/>
      <p:bldP spid="13" grpId="0" build="p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F4149-8E4A-5DE0-B335-3D8E691C9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ACEE6A-878E-318A-75F9-42435E1C7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9E3EF5C-7B59-F417-8A13-FAB8323105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70"/>
          <a:stretch/>
        </p:blipFill>
        <p:spPr>
          <a:xfrm>
            <a:off x="673310" y="2716305"/>
            <a:ext cx="2949686" cy="22600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05B217-DD16-F1C4-0ACB-FF4C69E3A5AD}"/>
              </a:ext>
            </a:extLst>
          </p:cNvPr>
          <p:cNvSpPr txBox="1"/>
          <p:nvPr/>
        </p:nvSpPr>
        <p:spPr>
          <a:xfrm>
            <a:off x="550174" y="704740"/>
            <a:ext cx="5689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Olah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Tubuh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Keseimbangan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dan 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Kelenturan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sp>
        <p:nvSpPr>
          <p:cNvPr id="8" name="Google Shape;32262;p46">
            <a:extLst>
              <a:ext uri="{FF2B5EF4-FFF2-40B4-BE49-F238E27FC236}">
                <a16:creationId xmlns:a16="http://schemas.microsoft.com/office/drawing/2014/main" id="{6B58E3A1-2B95-E0FD-E2D8-3A90C9A114E7}"/>
              </a:ext>
            </a:extLst>
          </p:cNvPr>
          <p:cNvSpPr txBox="1">
            <a:spLocks/>
          </p:cNvSpPr>
          <p:nvPr/>
        </p:nvSpPr>
        <p:spPr>
          <a:xfrm>
            <a:off x="390921" y="5310969"/>
            <a:ext cx="1901539" cy="42956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Child Pose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870F03-EF8E-C912-FC54-6858B6F256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996" y="4209929"/>
            <a:ext cx="2822954" cy="18819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Google Shape;32262;p46">
            <a:extLst>
              <a:ext uri="{FF2B5EF4-FFF2-40B4-BE49-F238E27FC236}">
                <a16:creationId xmlns:a16="http://schemas.microsoft.com/office/drawing/2014/main" id="{C79562A5-8E6B-6576-867F-7CE4F387752F}"/>
              </a:ext>
            </a:extLst>
          </p:cNvPr>
          <p:cNvSpPr txBox="1">
            <a:spLocks/>
          </p:cNvSpPr>
          <p:nvPr/>
        </p:nvSpPr>
        <p:spPr>
          <a:xfrm>
            <a:off x="3259471" y="3736055"/>
            <a:ext cx="3120964" cy="42956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Downward Facing Dog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CFF411-803C-0F75-CE4C-32F919852F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80286"/>
            <a:ext cx="2604022" cy="19336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" name="Google Shape;32262;p46">
            <a:extLst>
              <a:ext uri="{FF2B5EF4-FFF2-40B4-BE49-F238E27FC236}">
                <a16:creationId xmlns:a16="http://schemas.microsoft.com/office/drawing/2014/main" id="{466170AC-C959-EC42-B0A5-4C641BCB7CDB}"/>
              </a:ext>
            </a:extLst>
          </p:cNvPr>
          <p:cNvSpPr txBox="1">
            <a:spLocks/>
          </p:cNvSpPr>
          <p:nvPr/>
        </p:nvSpPr>
        <p:spPr>
          <a:xfrm>
            <a:off x="6380435" y="4546832"/>
            <a:ext cx="1901539" cy="42956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Cobra Pose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73918-CBD0-DEBD-05BD-3A610BCAF5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144" y="3429000"/>
            <a:ext cx="2949686" cy="2949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9" name="Google Shape;32262;p46">
            <a:extLst>
              <a:ext uri="{FF2B5EF4-FFF2-40B4-BE49-F238E27FC236}">
                <a16:creationId xmlns:a16="http://schemas.microsoft.com/office/drawing/2014/main" id="{5D51B283-408A-440C-24F7-16926917EE6F}"/>
              </a:ext>
            </a:extLst>
          </p:cNvPr>
          <p:cNvSpPr txBox="1">
            <a:spLocks/>
          </p:cNvSpPr>
          <p:nvPr/>
        </p:nvSpPr>
        <p:spPr>
          <a:xfrm>
            <a:off x="8544471" y="2949686"/>
            <a:ext cx="1901539" cy="42956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Tree Pose</a:t>
            </a:r>
          </a:p>
        </p:txBody>
      </p:sp>
    </p:spTree>
    <p:extLst>
      <p:ext uri="{BB962C8B-B14F-4D97-AF65-F5344CB8AC3E}">
        <p14:creationId xmlns:p14="http://schemas.microsoft.com/office/powerpoint/2010/main" val="838020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  <p:bldP spid="16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FADDA10-8F4F-F121-3289-DC3D2BAAF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CB2361-69F4-9BEB-C429-D9E4B84AA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Referensi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Gambar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6201D4E-43F5-C132-578C-2113DDA96A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Free Vector | Three kids performing on the stage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Free Vector | Free vector organic flat people meditating illustration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Free Vector | Free vector organic flat people meditating collection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Free Vector | Free vector flat design schizophrenia illustration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Free Vector | Free vector woman going through nervous breakdown or bipolar behavior disorder. cartoon illustration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Free Vector | Free vector people with depression and unhappiness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Free Vector | Free vector man sport activities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Free Vector | Free vector happy smiling couple running at summer park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Free Vector | Free vector hand drawn man playing volleyball illustration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Free Vector | Free vector human body shape background design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SURVEI PERMAINAN TRADISIONAL DALAM PEMBELAJARAN PENJASORKES PADA SISWA DI SEKOLAH DASAR SE KECAMATAN BRANGSONG KABUPATEN KENDAL (123dok.com)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Free Vector | Free vector cute boy and girl on white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Free Vector | Free vector professional handball player with flat design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6"/>
              </a:rPr>
              <a:t>Free Vector | Free vector depicting theatre props mask skull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7"/>
              </a:rPr>
              <a:t>Free Vector | Free vector woman doing yoga at home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8"/>
              </a:rPr>
              <a:t>https://www.flickr.com/photos/yogamama-co-uk/5450685735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9"/>
              </a:rPr>
              <a:t>https://pixahive.com/photo/bhujangasana-cobra-pose-2/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0"/>
              </a:rPr>
              <a:t>Free Vector | Free vector people yoga activity (freepik.com)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280607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620CE1-3954-468B-81E5-77F9C03476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05" y="744564"/>
            <a:ext cx="5913518" cy="46392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6" name="Google Shape;33015;p58">
            <a:extLst>
              <a:ext uri="{FF2B5EF4-FFF2-40B4-BE49-F238E27FC236}">
                <a16:creationId xmlns:a16="http://schemas.microsoft.com/office/drawing/2014/main" id="{E310A9AD-AE86-20DA-DF43-77C3A6CABFB7}"/>
              </a:ext>
            </a:extLst>
          </p:cNvPr>
          <p:cNvSpPr txBox="1">
            <a:spLocks/>
          </p:cNvSpPr>
          <p:nvPr/>
        </p:nvSpPr>
        <p:spPr>
          <a:xfrm>
            <a:off x="6693927" y="1303782"/>
            <a:ext cx="4483675" cy="1760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Pernahkah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kamu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terlibat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sebuah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pementasan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teater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drama?</a:t>
            </a:r>
          </a:p>
        </p:txBody>
      </p:sp>
      <p:sp>
        <p:nvSpPr>
          <p:cNvPr id="37" name="Google Shape;33015;p58">
            <a:extLst>
              <a:ext uri="{FF2B5EF4-FFF2-40B4-BE49-F238E27FC236}">
                <a16:creationId xmlns:a16="http://schemas.microsoft.com/office/drawing/2014/main" id="{77B4C9E3-33BD-60B5-1E1D-0DAA7ECDBABF}"/>
              </a:ext>
            </a:extLst>
          </p:cNvPr>
          <p:cNvSpPr txBox="1">
            <a:spLocks/>
          </p:cNvSpPr>
          <p:nvPr/>
        </p:nvSpPr>
        <p:spPr>
          <a:xfrm>
            <a:off x="6693927" y="3487764"/>
            <a:ext cx="4851229" cy="1760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Apa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sajakah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modal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dasar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harus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dimiliki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seorang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aktor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dalam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pementasan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9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82388" y="799636"/>
            <a:ext cx="9144000" cy="874386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Modal Dasar </a:t>
            </a:r>
            <a:r>
              <a:rPr lang="en-US" sz="44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dalam</a:t>
            </a: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Pementasan</a:t>
            </a:r>
            <a:endParaRPr lang="en-US" sz="4400" b="1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sp>
        <p:nvSpPr>
          <p:cNvPr id="2" name="Google Shape;32136;p44">
            <a:extLst>
              <a:ext uri="{FF2B5EF4-FFF2-40B4-BE49-F238E27FC236}">
                <a16:creationId xmlns:a16="http://schemas.microsoft.com/office/drawing/2014/main" id="{8B77B669-9258-05B9-34B3-65C6EA2068B4}"/>
              </a:ext>
            </a:extLst>
          </p:cNvPr>
          <p:cNvSpPr/>
          <p:nvPr/>
        </p:nvSpPr>
        <p:spPr>
          <a:xfrm>
            <a:off x="1123959" y="2189907"/>
            <a:ext cx="1786200" cy="1780500"/>
          </a:xfrm>
          <a:prstGeom prst="star32">
            <a:avLst>
              <a:gd name="adj" fmla="val 45706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" name="Google Shape;32138;p44">
            <a:extLst>
              <a:ext uri="{FF2B5EF4-FFF2-40B4-BE49-F238E27FC236}">
                <a16:creationId xmlns:a16="http://schemas.microsoft.com/office/drawing/2014/main" id="{5321A52E-5F41-B2D9-8E23-7C75052BB3B4}"/>
              </a:ext>
            </a:extLst>
          </p:cNvPr>
          <p:cNvSpPr txBox="1">
            <a:spLocks/>
          </p:cNvSpPr>
          <p:nvPr/>
        </p:nvSpPr>
        <p:spPr>
          <a:xfrm>
            <a:off x="1002309" y="2462607"/>
            <a:ext cx="2029500" cy="12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dirty="0">
                <a:latin typeface="Hobo Std" panose="020B0803040709020204" pitchFamily="34" charset="0"/>
              </a:rPr>
              <a:t>01</a:t>
            </a:r>
          </a:p>
        </p:txBody>
      </p:sp>
      <p:sp>
        <p:nvSpPr>
          <p:cNvPr id="5" name="Google Shape;32136;p44">
            <a:extLst>
              <a:ext uri="{FF2B5EF4-FFF2-40B4-BE49-F238E27FC236}">
                <a16:creationId xmlns:a16="http://schemas.microsoft.com/office/drawing/2014/main" id="{72C79B74-254D-4E73-3CB6-F781B88F1953}"/>
              </a:ext>
            </a:extLst>
          </p:cNvPr>
          <p:cNvSpPr/>
          <p:nvPr/>
        </p:nvSpPr>
        <p:spPr>
          <a:xfrm>
            <a:off x="5202900" y="2242596"/>
            <a:ext cx="1786200" cy="1780500"/>
          </a:xfrm>
          <a:prstGeom prst="star32">
            <a:avLst>
              <a:gd name="adj" fmla="val 45706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Google Shape;32138;p44">
            <a:extLst>
              <a:ext uri="{FF2B5EF4-FFF2-40B4-BE49-F238E27FC236}">
                <a16:creationId xmlns:a16="http://schemas.microsoft.com/office/drawing/2014/main" id="{A5105336-CFC9-C11B-4A74-89B3BCEA5CD4}"/>
              </a:ext>
            </a:extLst>
          </p:cNvPr>
          <p:cNvSpPr txBox="1">
            <a:spLocks/>
          </p:cNvSpPr>
          <p:nvPr/>
        </p:nvSpPr>
        <p:spPr>
          <a:xfrm>
            <a:off x="5081250" y="2515296"/>
            <a:ext cx="2029500" cy="12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dirty="0">
                <a:latin typeface="Hobo Std" panose="020B0803040709020204" pitchFamily="34" charset="0"/>
              </a:rPr>
              <a:t>02</a:t>
            </a:r>
          </a:p>
        </p:txBody>
      </p:sp>
      <p:sp>
        <p:nvSpPr>
          <p:cNvPr id="9" name="Google Shape;32136;p44">
            <a:extLst>
              <a:ext uri="{FF2B5EF4-FFF2-40B4-BE49-F238E27FC236}">
                <a16:creationId xmlns:a16="http://schemas.microsoft.com/office/drawing/2014/main" id="{638B2170-1450-13ED-3C1D-832E31F4C4E2}"/>
              </a:ext>
            </a:extLst>
          </p:cNvPr>
          <p:cNvSpPr/>
          <p:nvPr/>
        </p:nvSpPr>
        <p:spPr>
          <a:xfrm>
            <a:off x="9044277" y="2242596"/>
            <a:ext cx="1786200" cy="1780500"/>
          </a:xfrm>
          <a:prstGeom prst="star32">
            <a:avLst>
              <a:gd name="adj" fmla="val 45706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32138;p44">
            <a:extLst>
              <a:ext uri="{FF2B5EF4-FFF2-40B4-BE49-F238E27FC236}">
                <a16:creationId xmlns:a16="http://schemas.microsoft.com/office/drawing/2014/main" id="{3DA22FB9-56BF-67B4-40A5-E0F79DE126F0}"/>
              </a:ext>
            </a:extLst>
          </p:cNvPr>
          <p:cNvSpPr txBox="1">
            <a:spLocks/>
          </p:cNvSpPr>
          <p:nvPr/>
        </p:nvSpPr>
        <p:spPr>
          <a:xfrm>
            <a:off x="8922627" y="2515296"/>
            <a:ext cx="2029500" cy="12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dirty="0">
                <a:latin typeface="Hobo Std" panose="020B0803040709020204" pitchFamily="34" charset="0"/>
              </a:rPr>
              <a:t>03</a:t>
            </a:r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31593C5E-F1AA-F2D4-2B7C-B99EDF6F6D79}"/>
              </a:ext>
            </a:extLst>
          </p:cNvPr>
          <p:cNvSpPr txBox="1">
            <a:spLocks/>
          </p:cNvSpPr>
          <p:nvPr/>
        </p:nvSpPr>
        <p:spPr>
          <a:xfrm>
            <a:off x="89647" y="4361222"/>
            <a:ext cx="3854824" cy="5531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Konsentrasi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118F64AC-E1A1-4BB0-1784-E1B261E4EF03}"/>
              </a:ext>
            </a:extLst>
          </p:cNvPr>
          <p:cNvSpPr txBox="1">
            <a:spLocks/>
          </p:cNvSpPr>
          <p:nvPr/>
        </p:nvSpPr>
        <p:spPr>
          <a:xfrm>
            <a:off x="3944471" y="4333433"/>
            <a:ext cx="4255492" cy="5809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Ingatan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Emosi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7095CC5E-7804-9D3E-5CE0-8DCF1139C630}"/>
              </a:ext>
            </a:extLst>
          </p:cNvPr>
          <p:cNvSpPr txBox="1">
            <a:spLocks/>
          </p:cNvSpPr>
          <p:nvPr/>
        </p:nvSpPr>
        <p:spPr>
          <a:xfrm>
            <a:off x="7846861" y="4295796"/>
            <a:ext cx="4255492" cy="5809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Olah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  <a:ea typeface="Tahoma" pitchFamily="34" charset="0"/>
                <a:cs typeface="Arial" pitchFamily="34" charset="0"/>
              </a:rPr>
              <a:t>Tubuh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3" grpId="0"/>
      <p:bldP spid="5" grpId="0" animBg="1"/>
      <p:bldP spid="8" grpId="0"/>
      <p:bldP spid="9" grpId="0" animBg="1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0EE5A72D-C994-0FB6-542A-01E636C02D24}"/>
              </a:ext>
            </a:extLst>
          </p:cNvPr>
          <p:cNvSpPr/>
          <p:nvPr/>
        </p:nvSpPr>
        <p:spPr>
          <a:xfrm>
            <a:off x="685801" y="282389"/>
            <a:ext cx="1264024" cy="1492623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Hobo Std" panose="020B0803040709020204" pitchFamily="34" charset="0"/>
              </a:rPr>
              <a:t>01</a:t>
            </a:r>
          </a:p>
        </p:txBody>
      </p:sp>
      <p:sp>
        <p:nvSpPr>
          <p:cNvPr id="18" name="Cloud 17">
            <a:extLst>
              <a:ext uri="{FF2B5EF4-FFF2-40B4-BE49-F238E27FC236}">
                <a16:creationId xmlns:a16="http://schemas.microsoft.com/office/drawing/2014/main" id="{C071F96C-D126-95AA-C3F2-40AA4784DF1E}"/>
              </a:ext>
            </a:extLst>
          </p:cNvPr>
          <p:cNvSpPr/>
          <p:nvPr/>
        </p:nvSpPr>
        <p:spPr>
          <a:xfrm>
            <a:off x="3092823" y="4963443"/>
            <a:ext cx="2783541" cy="1734670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EAB2931-90A0-F80E-5AC3-E438ADF3A9F1}"/>
              </a:ext>
            </a:extLst>
          </p:cNvPr>
          <p:cNvSpPr/>
          <p:nvPr/>
        </p:nvSpPr>
        <p:spPr>
          <a:xfrm>
            <a:off x="163310" y="2286000"/>
            <a:ext cx="1264024" cy="1143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065AC65-8EC1-1A47-596A-CC8D8FCD1B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22" y="2085775"/>
            <a:ext cx="4128246" cy="41282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" name="Google Shape;32262;p46">
            <a:extLst>
              <a:ext uri="{FF2B5EF4-FFF2-40B4-BE49-F238E27FC236}">
                <a16:creationId xmlns:a16="http://schemas.microsoft.com/office/drawing/2014/main" id="{E094CA6D-34C9-71EF-E4AB-1792344618FE}"/>
              </a:ext>
            </a:extLst>
          </p:cNvPr>
          <p:cNvSpPr txBox="1">
            <a:spLocks/>
          </p:cNvSpPr>
          <p:nvPr/>
        </p:nvSpPr>
        <p:spPr>
          <a:xfrm>
            <a:off x="5567084" y="2145545"/>
            <a:ext cx="6179218" cy="398033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Konsentrasi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pemusatan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pikrian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perhatian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Seorang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aktor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harus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mampu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mengendalikan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tubuhnya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setiap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saat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juga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harus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mengenal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dirinya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sendiri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memahami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cara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berperilaku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Salah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satu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aktivitas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cocok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memusatkan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pikiran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atau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berkonsentrasi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adalah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yoga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F05988-AC5E-6D41-BF9B-E2F5EF5AD116}"/>
              </a:ext>
            </a:extLst>
          </p:cNvPr>
          <p:cNvSpPr txBox="1"/>
          <p:nvPr/>
        </p:nvSpPr>
        <p:spPr>
          <a:xfrm>
            <a:off x="2043954" y="643979"/>
            <a:ext cx="48812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Konsentrasi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9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E298A8-9B7F-4ADD-AE39-14D3C3BFE7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41" y="394447"/>
            <a:ext cx="6822142" cy="3411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7F2B74-4CC7-B346-627C-2A0A2E52E1BA}"/>
              </a:ext>
            </a:extLst>
          </p:cNvPr>
          <p:cNvSpPr txBox="1"/>
          <p:nvPr/>
        </p:nvSpPr>
        <p:spPr>
          <a:xfrm>
            <a:off x="1388969" y="4647671"/>
            <a:ext cx="941406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Yoga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merupakan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aktivitas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meditasi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dilakukan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dengan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teknik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pernapasan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peregangan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dan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kelenturan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tubuh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Yoga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bertujuan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mencapai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keselarasan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pikiran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jiwa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sehingga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menjadi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lebih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tenang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24B354B3-5D29-7D7C-C699-AB10D9491589}"/>
              </a:ext>
            </a:extLst>
          </p:cNvPr>
          <p:cNvSpPr/>
          <p:nvPr/>
        </p:nvSpPr>
        <p:spPr>
          <a:xfrm>
            <a:off x="685801" y="282389"/>
            <a:ext cx="1264024" cy="1492623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Hobo Std" panose="020B0803040709020204" pitchFamily="34" charset="0"/>
              </a:rPr>
              <a:t>02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971426-38CD-3449-11D7-D085172966D5}"/>
              </a:ext>
            </a:extLst>
          </p:cNvPr>
          <p:cNvSpPr txBox="1"/>
          <p:nvPr/>
        </p:nvSpPr>
        <p:spPr>
          <a:xfrm>
            <a:off x="2043954" y="643979"/>
            <a:ext cx="48812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Ingatan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Emosi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sp>
        <p:nvSpPr>
          <p:cNvPr id="13" name="Explosion: 8 Points 12">
            <a:extLst>
              <a:ext uri="{FF2B5EF4-FFF2-40B4-BE49-F238E27FC236}">
                <a16:creationId xmlns:a16="http://schemas.microsoft.com/office/drawing/2014/main" id="{3C4C68D4-B097-CAD8-D745-B0B7D15835EC}"/>
              </a:ext>
            </a:extLst>
          </p:cNvPr>
          <p:cNvSpPr/>
          <p:nvPr/>
        </p:nvSpPr>
        <p:spPr>
          <a:xfrm>
            <a:off x="591670" y="1600199"/>
            <a:ext cx="2299448" cy="2191871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181D87-AF96-A516-F84C-A1116F3D71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094" y="1869141"/>
            <a:ext cx="3845859" cy="38458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1256BFD-0651-23DD-36DD-E17EC32E1D77}"/>
              </a:ext>
            </a:extLst>
          </p:cNvPr>
          <p:cNvSpPr txBox="1"/>
          <p:nvPr/>
        </p:nvSpPr>
        <p:spPr>
          <a:xfrm>
            <a:off x="6199094" y="2057399"/>
            <a:ext cx="556708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Munculnya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emosi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menimbulkan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respons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pada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kejiwaan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seseorang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berupa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positif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maupun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negatif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Fungsi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utama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ingatan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emosi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adalah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mengisi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emosi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dimainkan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oleh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seorang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aktor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Semakin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banyak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ingatan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emosi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terekam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semakin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baik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726378B-61FC-CEAC-CD2F-62270524DF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072" y="4460448"/>
            <a:ext cx="2792022" cy="20305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3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93B743CB-ACAD-D183-E174-C020B241A7D5}"/>
              </a:ext>
            </a:extLst>
          </p:cNvPr>
          <p:cNvSpPr/>
          <p:nvPr/>
        </p:nvSpPr>
        <p:spPr>
          <a:xfrm>
            <a:off x="685801" y="282389"/>
            <a:ext cx="1264024" cy="1492623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Hobo Std" panose="020B0803040709020204" pitchFamily="34" charset="0"/>
              </a:rPr>
              <a:t>03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297021-0DC6-C24F-59BA-4B325EE1B096}"/>
              </a:ext>
            </a:extLst>
          </p:cNvPr>
          <p:cNvSpPr txBox="1"/>
          <p:nvPr/>
        </p:nvSpPr>
        <p:spPr>
          <a:xfrm>
            <a:off x="2043954" y="643979"/>
            <a:ext cx="48812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Olah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Tubuh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15260BB-C2EC-B0D8-A84F-4A37E6BE49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24"/>
          <a:stretch/>
        </p:blipFill>
        <p:spPr>
          <a:xfrm>
            <a:off x="1025466" y="2418991"/>
            <a:ext cx="4933598" cy="3004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22BF38-6F88-E273-B800-588535A2D15B}"/>
              </a:ext>
            </a:extLst>
          </p:cNvPr>
          <p:cNvSpPr txBox="1"/>
          <p:nvPr/>
        </p:nvSpPr>
        <p:spPr>
          <a:xfrm>
            <a:off x="6199094" y="2057399"/>
            <a:ext cx="556708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Untuk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dapat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mewujudkan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laku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secara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maksimal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seorang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aktor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harus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mampu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mengolah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perangkat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yang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akan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digunakan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Perangkat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tersebut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tidak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lain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adalah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tubuh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fisik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jiwanya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sendiri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 Adapun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jenis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olah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tubuh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di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antanya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yaitu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olah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tubuh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stamina,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olah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tubuh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keterampilan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,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serta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olah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tubuh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keseimbangan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dan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kelenturan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A84A78-D8B3-7B44-E612-372140C314D8}"/>
              </a:ext>
            </a:extLst>
          </p:cNvPr>
          <p:cNvSpPr txBox="1"/>
          <p:nvPr/>
        </p:nvSpPr>
        <p:spPr>
          <a:xfrm>
            <a:off x="1451126" y="2044014"/>
            <a:ext cx="7113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Olah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Tubuh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Stamina</a:t>
            </a: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68F71A7E-E26C-5D2F-0B17-7F3EC2FC5D11}"/>
              </a:ext>
            </a:extLst>
          </p:cNvPr>
          <p:cNvSpPr/>
          <p:nvPr/>
        </p:nvSpPr>
        <p:spPr>
          <a:xfrm>
            <a:off x="-1159811" y="231431"/>
            <a:ext cx="2622177" cy="769441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0E298DF1-E6E5-DA51-742D-831CE6A0B147}"/>
              </a:ext>
            </a:extLst>
          </p:cNvPr>
          <p:cNvSpPr/>
          <p:nvPr/>
        </p:nvSpPr>
        <p:spPr>
          <a:xfrm>
            <a:off x="-1159812" y="1000872"/>
            <a:ext cx="2622177" cy="769441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B9F11A-68BC-4160-E89B-03A941CCF00E}"/>
              </a:ext>
            </a:extLst>
          </p:cNvPr>
          <p:cNvSpPr txBox="1"/>
          <p:nvPr/>
        </p:nvSpPr>
        <p:spPr>
          <a:xfrm>
            <a:off x="1624853" y="371457"/>
            <a:ext cx="31757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Jenis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Olah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Tubuh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05DFAC-2C20-0A6C-68F6-B7FEDE682F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126" y="2801377"/>
            <a:ext cx="4341776" cy="27136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65D4AC-A8F7-A0E0-4DD4-EFF130EA94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591" y="1385592"/>
            <a:ext cx="2069762" cy="20697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5C44A-DC05-8A59-E5EA-FE6A18C38A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591" y="3707561"/>
            <a:ext cx="2069762" cy="1810058"/>
          </a:xfrm>
          <a:prstGeom prst="rect">
            <a:avLst/>
          </a:prstGeom>
        </p:spPr>
      </p:pic>
      <p:sp>
        <p:nvSpPr>
          <p:cNvPr id="16" name="Google Shape;32262;p46">
            <a:extLst>
              <a:ext uri="{FF2B5EF4-FFF2-40B4-BE49-F238E27FC236}">
                <a16:creationId xmlns:a16="http://schemas.microsoft.com/office/drawing/2014/main" id="{E679578A-9747-276F-7293-8CA2DF1CE41A}"/>
              </a:ext>
            </a:extLst>
          </p:cNvPr>
          <p:cNvSpPr txBox="1">
            <a:spLocks/>
          </p:cNvSpPr>
          <p:nvPr/>
        </p:nvSpPr>
        <p:spPr>
          <a:xfrm>
            <a:off x="8998394" y="2298773"/>
            <a:ext cx="1901539" cy="42956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Volley Name</a:t>
            </a:r>
          </a:p>
        </p:txBody>
      </p:sp>
      <p:sp>
        <p:nvSpPr>
          <p:cNvPr id="17" name="Google Shape;32262;p46">
            <a:extLst>
              <a:ext uri="{FF2B5EF4-FFF2-40B4-BE49-F238E27FC236}">
                <a16:creationId xmlns:a16="http://schemas.microsoft.com/office/drawing/2014/main" id="{5234A96D-D79C-78DE-7DE6-E32F88F31470}"/>
              </a:ext>
            </a:extLst>
          </p:cNvPr>
          <p:cNvSpPr txBox="1">
            <a:spLocks/>
          </p:cNvSpPr>
          <p:nvPr/>
        </p:nvSpPr>
        <p:spPr>
          <a:xfrm>
            <a:off x="8998393" y="4397807"/>
            <a:ext cx="1901539" cy="42956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Ular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Mengejar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Ekornya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Google Shape;32262;p46">
            <a:extLst>
              <a:ext uri="{FF2B5EF4-FFF2-40B4-BE49-F238E27FC236}">
                <a16:creationId xmlns:a16="http://schemas.microsoft.com/office/drawing/2014/main" id="{903EFCDA-4D47-DA68-DF2E-FE10DD033CCF}"/>
              </a:ext>
            </a:extLst>
          </p:cNvPr>
          <p:cNvSpPr txBox="1">
            <a:spLocks/>
          </p:cNvSpPr>
          <p:nvPr/>
        </p:nvSpPr>
        <p:spPr>
          <a:xfrm>
            <a:off x="6261267" y="6161285"/>
            <a:ext cx="1901539" cy="42956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Hitung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Empat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Menurun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9E5E62-7C03-875D-4542-F5F09233AD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8A0CE05E-C8EF-DF42-41E3-C6764B0EE9A5}"/>
              </a:ext>
            </a:extLst>
          </p:cNvPr>
          <p:cNvSpPr/>
          <p:nvPr/>
        </p:nvSpPr>
        <p:spPr>
          <a:xfrm>
            <a:off x="550173" y="1928866"/>
            <a:ext cx="1305521" cy="2401087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60F372E5-C2EA-EE4B-D826-7CB027BDD13A}"/>
              </a:ext>
            </a:extLst>
          </p:cNvPr>
          <p:cNvSpPr/>
          <p:nvPr/>
        </p:nvSpPr>
        <p:spPr>
          <a:xfrm>
            <a:off x="4773706" y="3859306"/>
            <a:ext cx="833718" cy="2401087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2639C05-676C-6308-549F-5C78D78BF3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97" y="1532980"/>
            <a:ext cx="4133771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F07D7C-382C-12F5-4CEF-20EF3E001101}"/>
              </a:ext>
            </a:extLst>
          </p:cNvPr>
          <p:cNvSpPr txBox="1"/>
          <p:nvPr/>
        </p:nvSpPr>
        <p:spPr>
          <a:xfrm>
            <a:off x="550173" y="704740"/>
            <a:ext cx="7113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Olah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Tubuh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 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Hobo Std" panose="020B0803040709020204" pitchFamily="34" charset="0"/>
              </a:rPr>
              <a:t>Keterampilan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Hobo Std" panose="020B0803040709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90D2A61-604F-0C62-4A53-4AE0B6CFAA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565" y="1465745"/>
            <a:ext cx="3191263" cy="21321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Google Shape;32262;p46">
            <a:extLst>
              <a:ext uri="{FF2B5EF4-FFF2-40B4-BE49-F238E27FC236}">
                <a16:creationId xmlns:a16="http://schemas.microsoft.com/office/drawing/2014/main" id="{D64E36E8-6A0F-42F3-DC9C-772A5D6DF5AE}"/>
              </a:ext>
            </a:extLst>
          </p:cNvPr>
          <p:cNvSpPr txBox="1">
            <a:spLocks/>
          </p:cNvSpPr>
          <p:nvPr/>
        </p:nvSpPr>
        <p:spPr>
          <a:xfrm>
            <a:off x="9520345" y="2317042"/>
            <a:ext cx="2497999" cy="42956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Permainan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Lempar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Tangkap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Bola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07A3BDC-CC5E-23F4-7F97-ABAB71F3D5F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55"/>
          <a:stretch/>
        </p:blipFill>
        <p:spPr>
          <a:xfrm>
            <a:off x="6584578" y="4172769"/>
            <a:ext cx="2376168" cy="22037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7" name="Google Shape;32262;p46">
            <a:extLst>
              <a:ext uri="{FF2B5EF4-FFF2-40B4-BE49-F238E27FC236}">
                <a16:creationId xmlns:a16="http://schemas.microsoft.com/office/drawing/2014/main" id="{9C4ACC33-2799-1B66-1AD0-5AF9378156FB}"/>
              </a:ext>
            </a:extLst>
          </p:cNvPr>
          <p:cNvSpPr txBox="1">
            <a:spLocks/>
          </p:cNvSpPr>
          <p:nvPr/>
        </p:nvSpPr>
        <p:spPr>
          <a:xfrm>
            <a:off x="9123441" y="5032955"/>
            <a:ext cx="2986548" cy="429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6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indent="0">
              <a:spcAft>
                <a:spcPts val="1200"/>
              </a:spcAft>
              <a:buFont typeface="Lato"/>
              <a:buNone/>
            </a:pP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</a:rPr>
              <a:t>Menghindar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</a:rPr>
              <a:t>dari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</a:rPr>
              <a:t>Tembakan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 Bola</a:t>
            </a:r>
          </a:p>
        </p:txBody>
      </p:sp>
    </p:spTree>
    <p:extLst>
      <p:ext uri="{BB962C8B-B14F-4D97-AF65-F5344CB8AC3E}">
        <p14:creationId xmlns:p14="http://schemas.microsoft.com/office/powerpoint/2010/main" val="305705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5" grpId="0"/>
      <p:bldP spid="14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2052</TotalTime>
  <Words>526</Words>
  <Application>Microsoft Office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Adobe Fan Heiti Std B</vt:lpstr>
      <vt:lpstr>Arial</vt:lpstr>
      <vt:lpstr>Calibri</vt:lpstr>
      <vt:lpstr>Calibri Light</vt:lpstr>
      <vt:lpstr>Hobo Std</vt:lpstr>
      <vt:lpstr>Lato</vt:lpstr>
      <vt:lpstr>Office Theme</vt:lpstr>
      <vt:lpstr>PowerPoint Presentation</vt:lpstr>
      <vt:lpstr>PowerPoint Presentation</vt:lpstr>
      <vt:lpstr>Modal Dasar dalam Pementasan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Referensi Gambar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Khairunnisa Icha</cp:lastModifiedBy>
  <cp:revision>16</cp:revision>
  <dcterms:created xsi:type="dcterms:W3CDTF">2022-05-10T01:11:12Z</dcterms:created>
  <dcterms:modified xsi:type="dcterms:W3CDTF">2023-02-20T09:24:06Z</dcterms:modified>
</cp:coreProperties>
</file>